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62" r:id="rId6"/>
    <p:sldId id="264" r:id="rId7"/>
    <p:sldId id="263" r:id="rId8"/>
    <p:sldId id="265" r:id="rId9"/>
    <p:sldId id="261" r:id="rId10"/>
    <p:sldId id="25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929" y="3863281"/>
            <a:ext cx="3206097" cy="21173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68837" y="948583"/>
            <a:ext cx="63409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ПО ИНТЕРЕСАМ</a:t>
            </a:r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ИНФОРМАЦИОННОЙ КУЛЬТУРЫ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25213" y="6255522"/>
            <a:ext cx="681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	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Алданова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Алеся Владимировна </a:t>
            </a:r>
            <a:endParaRPr lang="ru-RU" sz="2000" dirty="0"/>
          </a:p>
          <a:p>
            <a:r>
              <a:rPr lang="ru-RU" sz="2000" dirty="0" smtClean="0"/>
              <a:t>			</a:t>
            </a:r>
            <a:r>
              <a:rPr lang="ru-RU" sz="2000" b="1" dirty="0" smtClean="0"/>
              <a:t> 	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3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085" y="221123"/>
            <a:ext cx="6496228" cy="4872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4277" y="5212935"/>
            <a:ext cx="6024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Видеоролик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«Основы информационной культуры»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55" y="486043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865" y="678395"/>
            <a:ext cx="8041593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КУРСА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Привить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умения и навыки информационного обеспечения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образовательной  деятельности;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повысить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учащихся интерес к чтению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формированию читательской и творческой активности, навыков сбора и обработки информации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подготовить учащихся к продуктивному осуществлению познавательной деятельности, научить рациональным приемам работы с книгой,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информацией, развить навыки критического мышления.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842" y="3931065"/>
            <a:ext cx="4417638" cy="25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6751" y="264920"/>
            <a:ext cx="8904717" cy="652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КУРСА: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ставит следующие задачи: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навыкам работы с информацией 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медиаресурсами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(находить, анализировать и создавать информацию в разных формах и различными способами);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умение пользоваться алфавитным, систематическим и электронным каталогами;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умение составлять библиографическое описание документа;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dirty="0"/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умение самостоятельно осуществлять поиск информации, используя знания о структуре и справочном аппарате книги;</a:t>
            </a:r>
            <a:endParaRPr lang="ru-RU" sz="1600" dirty="0"/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воспитание у учащихся уважения и любви к литературе;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литературного вкуса и читательских интересов;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у учащихся творческого мышления, фантазирования, понимание закономерностей, умение решать сложные проблемные ситуации;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воспитание эмоционально-образного восприятия содержания произведений художественной литературы;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способности свободно, нестандартно мыслить, умение передавать свою мысль в письменной и устной форме;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эстетических качеств, самостоятельности суждений при восприятии произведения.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трудолюбия и требовательности к себе;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преодоление учащимися нерешительности и закомплексованности в отношении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публичной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коммуникативных навыков, культуры общения со сверстниками.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64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529" y="4033613"/>
            <a:ext cx="3492601" cy="2632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766" y="4033613"/>
            <a:ext cx="4679297" cy="2632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1731" y="307649"/>
            <a:ext cx="686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МАССОВЫХ МЕРОПРИЯТИЯХ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19685" y="1251624"/>
            <a:ext cx="3514319" cy="26357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506" y="1291578"/>
            <a:ext cx="3461047" cy="25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024" y="1023542"/>
            <a:ext cx="4139011" cy="31042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35" y="3991068"/>
            <a:ext cx="3344212" cy="27324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24" y="3991242"/>
            <a:ext cx="4857325" cy="27322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38243" y="425145"/>
            <a:ext cx="7486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МАССОВЫХ МЕРОПРИЯТИЯХ</a:t>
            </a:r>
          </a:p>
        </p:txBody>
      </p:sp>
    </p:spTree>
    <p:extLst>
      <p:ext uri="{BB962C8B-B14F-4D97-AF65-F5344CB8AC3E}">
        <p14:creationId xmlns:p14="http://schemas.microsoft.com/office/powerpoint/2010/main" val="9505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921" y="3301481"/>
            <a:ext cx="2573352" cy="34311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56" y="1440079"/>
            <a:ext cx="4676037" cy="2627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9679" y="260849"/>
            <a:ext cx="781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КАТАЛОГАМИ И КАРТОТЕКАМИ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273" y="3657600"/>
            <a:ext cx="4100023" cy="30750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401" y="856913"/>
            <a:ext cx="3555050" cy="26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2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31" y="2204814"/>
            <a:ext cx="4420472" cy="3071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142" y="3256829"/>
            <a:ext cx="4706864" cy="3514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178" y="863125"/>
            <a:ext cx="8603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2">
                    <a:lumMod val="50000"/>
                  </a:schemeClr>
                </a:solidFill>
              </a:rPr>
              <a:t>… Я уверен: книгу ничто не заменит в будущем, так же как ничто не могло заменить ее в прошлом…</a:t>
            </a:r>
          </a:p>
          <a:p>
            <a:pPr algn="r"/>
            <a:r>
              <a:rPr lang="ru-RU" sz="2400" i="1" dirty="0">
                <a:solidFill>
                  <a:schemeClr val="accent2">
                    <a:lumMod val="50000"/>
                  </a:schemeClr>
                </a:solidFill>
              </a:rPr>
              <a:t>А. Азимов</a:t>
            </a:r>
          </a:p>
        </p:txBody>
      </p:sp>
    </p:spTree>
    <p:extLst>
      <p:ext uri="{BB962C8B-B14F-4D97-AF65-F5344CB8AC3E}">
        <p14:creationId xmlns:p14="http://schemas.microsoft.com/office/powerpoint/2010/main" val="24058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477" y="3014038"/>
            <a:ext cx="5454227" cy="36858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43" y="2119356"/>
            <a:ext cx="3197899" cy="4580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1926" y="709301"/>
            <a:ext cx="58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</a:p>
        </p:txBody>
      </p:sp>
    </p:spTree>
    <p:extLst>
      <p:ext uri="{BB962C8B-B14F-4D97-AF65-F5344CB8AC3E}">
        <p14:creationId xmlns:p14="http://schemas.microsoft.com/office/powerpoint/2010/main" val="5289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512</TotalTime>
  <Words>111</Words>
  <Application>Microsoft Office PowerPoint</Application>
  <PresentationFormat>Широкоэкранный</PresentationFormat>
  <Paragraphs>37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13</cp:revision>
  <dcterms:created xsi:type="dcterms:W3CDTF">2023-10-27T14:28:57Z</dcterms:created>
  <dcterms:modified xsi:type="dcterms:W3CDTF">2023-11-11T04:52:52Z</dcterms:modified>
</cp:coreProperties>
</file>