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87" r:id="rId5"/>
    <p:sldId id="289" r:id="rId6"/>
    <p:sldId id="259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ГК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7" autoAdjust="0"/>
  </p:normalViewPr>
  <p:slideViewPr>
    <p:cSldViewPr>
      <p:cViewPr>
        <p:scale>
          <a:sx n="50" d="100"/>
          <a:sy n="50" d="100"/>
        </p:scale>
        <p:origin x="-108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577064" cy="698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024340" y="232872"/>
            <a:ext cx="5716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Объединение по интересам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«Сценическая речь»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941243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Игнатенко Оксана Владимировна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Vlad\Downloads\photo_2023-10-25_14-59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62" y="1484784"/>
            <a:ext cx="6962462" cy="44564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218"/>
            <a:ext cx="9180512" cy="6961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896448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разностороннего</a:t>
            </a:r>
          </a:p>
          <a:p>
            <a:pPr lvl="2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развития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активной и творческой личности </a:t>
            </a:r>
          </a:p>
          <a:p>
            <a:pPr lvl="2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средствами сценического искусства; 	 	 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ероико-патриотического, художественно-эстетическое, </a:t>
            </a:r>
          </a:p>
          <a:p>
            <a:pPr lvl="2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духовно-нравственное 	воспитание учащихся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средствами художественного  творчества. </a:t>
            </a:r>
          </a:p>
          <a:p>
            <a:pPr lvl="0"/>
            <a:endParaRPr lang="ru-RU" sz="30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0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 основами актерского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мастерства;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выразительными средствами </a:t>
            </a:r>
            <a:endParaRPr lang="ru-RU" sz="20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сценического искусства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речи, повышать культуру речи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 художественную культуру, приобщить к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духовно-нравственным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культурным ценностям </a:t>
            </a:r>
            <a:endParaRPr lang="ru-RU" sz="20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белорусского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2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961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951">
            <a:off x="441841" y="2220682"/>
            <a:ext cx="2842144" cy="4078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680">
            <a:off x="5897316" y="2259976"/>
            <a:ext cx="2846246" cy="4000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799" y="260648"/>
            <a:ext cx="460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награды: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39850"/>
            <a:ext cx="275937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9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07" y="-44192"/>
            <a:ext cx="9577064" cy="698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I:\ДИПЛОМЫ\ДИПЛОМЫ 2022\дипломы Палитра творчества 2022\Untitled.FR12 - 0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8508">
            <a:off x="830744" y="2946521"/>
            <a:ext cx="3046353" cy="3685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:\ДИПЛОМЫ\ДИПЛОМЫ 2022\дипломы Палитра творчества 2022\Untitled.FR12 - 00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194">
            <a:off x="5564347" y="2943148"/>
            <a:ext cx="3050505" cy="37068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:\ФОТО ОБЪЕДИНЕНИЯ\photo_1_2023-10-26_12-06-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96" y="116632"/>
            <a:ext cx="4233232" cy="29237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00" y="-27384"/>
            <a:ext cx="9577064" cy="698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I:\ФОТО ОБЪЕДИНЕНИЯ\photo_2_2023-10-26_12-06-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2" r="14622"/>
          <a:stretch/>
        </p:blipFill>
        <p:spPr bwMode="auto">
          <a:xfrm rot="1113862">
            <a:off x="5802383" y="666620"/>
            <a:ext cx="3133308" cy="3567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:\ФОТО ОБЪЕДИНЕНИЯ\photo_7_2023-10-26_12-06-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t="18465" r="22517" b="21336"/>
          <a:stretch/>
        </p:blipFill>
        <p:spPr bwMode="auto">
          <a:xfrm rot="20633352">
            <a:off x="250582" y="630960"/>
            <a:ext cx="4896544" cy="3204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ФОТО ОБЪЕДИНЕНИЯ\photo_2_2023-10-27_10-30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00" y="3645024"/>
            <a:ext cx="2025864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ФОТО ОБЪЕДИНЕНИЯ\photo_5_2023-10-27_10-30-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1976676" cy="2666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ФОТО ОБЪЕДИНЕНИЯ\photo_9_2023-10-27_10-30-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1995686" cy="2666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577064" cy="698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I:\ФОТО ОБЪЕДИНЕНИЯ\photo_5_2023-10-26_12-06-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t="26077" r="8136" b="24712"/>
          <a:stretch/>
        </p:blipFill>
        <p:spPr bwMode="auto">
          <a:xfrm rot="21194852">
            <a:off x="-108520" y="0"/>
            <a:ext cx="4100184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:\ФОТО ОБЪЕДИНЕНИЯ\photo_3_2023-10-26_12-06-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16081" r="1587" b="10874"/>
          <a:stretch/>
        </p:blipFill>
        <p:spPr bwMode="auto">
          <a:xfrm rot="746183">
            <a:off x="5300867" y="-97120"/>
            <a:ext cx="4167677" cy="3173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:\ФОТО ОБЪЕДИНЕНИЯ\photo_1_2023-10-27_10-30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1538">
            <a:off x="-168841" y="3464670"/>
            <a:ext cx="3839835" cy="32469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ФОТО ОБЪЕДИНЕНИЯ\photo_6_2023-10-27_10-30-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49421">
            <a:off x="5381144" y="2712085"/>
            <a:ext cx="3607210" cy="46876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:\ФОТО ОБЪЕДИНЕНИЯ\photo_6_2023-10-26_12-06-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26076"/>
            <a:ext cx="4608512" cy="3456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17" y="-31064"/>
            <a:ext cx="9577064" cy="698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I:\ФОТО ОБЪЕДИНЕНИЯ\photo_8_2023-10-27_10-30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7409" y="3055858"/>
            <a:ext cx="2714132" cy="3892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ФОТО ОБЪЕДИНЕНИЯ\photo_3_2023-10-27_10-30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02725">
            <a:off x="5804349" y="265846"/>
            <a:ext cx="2743420" cy="3918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:\ФОТО ОБЪЕДИНЕНИЯ\photo_7_2023-10-27_10-30-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1365" r="7052" b="4672"/>
          <a:stretch/>
        </p:blipFill>
        <p:spPr bwMode="auto">
          <a:xfrm rot="14795349">
            <a:off x="1010727" y="313901"/>
            <a:ext cx="2859481" cy="3735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577064" cy="698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0" y="1899703"/>
            <a:ext cx="9324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«Вместе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трудно, 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вместе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тесно.              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Вместе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легко и 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всегда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интересно.                           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Творить и</a:t>
            </a:r>
          </a:p>
          <a:p>
            <a:pPr algn="just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самосовершенствоваться»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764705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Девиз объединения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9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68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СГК</cp:lastModifiedBy>
  <cp:revision>51</cp:revision>
  <dcterms:created xsi:type="dcterms:W3CDTF">2023-10-25T11:56:24Z</dcterms:created>
  <dcterms:modified xsi:type="dcterms:W3CDTF">2023-11-11T12:26:59Z</dcterms:modified>
</cp:coreProperties>
</file>